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11C-0912-499A-8814-F8ED7ADB6345}" type="datetimeFigureOut">
              <a:rPr lang="bg-BG" smtClean="0"/>
              <a:pPr/>
              <a:t>27.11.2015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3B6E-2E12-4DCF-8728-52EA491D45B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11C-0912-499A-8814-F8ED7ADB6345}" type="datetimeFigureOut">
              <a:rPr lang="bg-BG" smtClean="0"/>
              <a:pPr/>
              <a:t>27.11.2015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3B6E-2E12-4DCF-8728-52EA491D45B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11C-0912-499A-8814-F8ED7ADB6345}" type="datetimeFigureOut">
              <a:rPr lang="bg-BG" smtClean="0"/>
              <a:pPr/>
              <a:t>27.11.2015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3B6E-2E12-4DCF-8728-52EA491D45B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11C-0912-499A-8814-F8ED7ADB6345}" type="datetimeFigureOut">
              <a:rPr lang="bg-BG" smtClean="0"/>
              <a:pPr/>
              <a:t>27.11.2015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3B6E-2E12-4DCF-8728-52EA491D45B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11C-0912-499A-8814-F8ED7ADB6345}" type="datetimeFigureOut">
              <a:rPr lang="bg-BG" smtClean="0"/>
              <a:pPr/>
              <a:t>27.11.2015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3B6E-2E12-4DCF-8728-52EA491D45B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11C-0912-499A-8814-F8ED7ADB6345}" type="datetimeFigureOut">
              <a:rPr lang="bg-BG" smtClean="0"/>
              <a:pPr/>
              <a:t>27.11.2015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3B6E-2E12-4DCF-8728-52EA491D45B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11C-0912-499A-8814-F8ED7ADB6345}" type="datetimeFigureOut">
              <a:rPr lang="bg-BG" smtClean="0"/>
              <a:pPr/>
              <a:t>27.11.2015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3B6E-2E12-4DCF-8728-52EA491D45B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11C-0912-499A-8814-F8ED7ADB6345}" type="datetimeFigureOut">
              <a:rPr lang="bg-BG" smtClean="0"/>
              <a:pPr/>
              <a:t>27.11.2015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3B6E-2E12-4DCF-8728-52EA491D45B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11C-0912-499A-8814-F8ED7ADB6345}" type="datetimeFigureOut">
              <a:rPr lang="bg-BG" smtClean="0"/>
              <a:pPr/>
              <a:t>27.11.2015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3B6E-2E12-4DCF-8728-52EA491D45B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11C-0912-499A-8814-F8ED7ADB6345}" type="datetimeFigureOut">
              <a:rPr lang="bg-BG" smtClean="0"/>
              <a:pPr/>
              <a:t>27.11.2015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3B6E-2E12-4DCF-8728-52EA491D45B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11C-0912-499A-8814-F8ED7ADB6345}" type="datetimeFigureOut">
              <a:rPr lang="bg-BG" smtClean="0"/>
              <a:pPr/>
              <a:t>27.11.2015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3B6E-2E12-4DCF-8728-52EA491D45B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211C-0912-499A-8814-F8ED7ADB6345}" type="datetimeFigureOut">
              <a:rPr lang="bg-BG" smtClean="0"/>
              <a:pPr/>
              <a:t>27.11.2015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93B6E-2E12-4DCF-8728-52EA491D45B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8429684" cy="6215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3143240" y="78579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solidFill>
                  <a:schemeClr val="accent6">
                    <a:lumMod val="75000"/>
                  </a:schemeClr>
                </a:solidFill>
                <a:cs typeface="NikoshBAN" pitchFamily="2" charset="0"/>
              </a:rPr>
              <a:t>পরিচিতি</a:t>
            </a:r>
            <a:endParaRPr lang="bg-BG" sz="4800" u="sng" dirty="0">
              <a:solidFill>
                <a:schemeClr val="accent6">
                  <a:lumMod val="75000"/>
                </a:schemeClr>
              </a:solidFill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357430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spc="130" dirty="0" smtClean="0">
                <a:latin typeface="SutonnyMJ" pitchFamily="2" charset="0"/>
                <a:cs typeface="NikoshBAN" pitchFamily="2" charset="0"/>
              </a:rPr>
              <a:t>মোঃ</a:t>
            </a:r>
            <a:r>
              <a:rPr lang="bn-BD" sz="3600" spc="100" dirty="0" smtClean="0">
                <a:latin typeface="SutonnyMJ" pitchFamily="2" charset="0"/>
                <a:cs typeface="NikoshBAN" pitchFamily="2" charset="0"/>
              </a:rPr>
              <a:t> ওমর </a:t>
            </a:r>
            <a:r>
              <a:rPr lang="bg-BG" sz="3600" spc="130" dirty="0" smtClean="0">
                <a:latin typeface="SutonnyMJ" pitchFamily="2" charset="0"/>
                <a:cs typeface="SutonnyMJ" pitchFamily="2" charset="0"/>
              </a:rPr>
              <a:t>dviæK</a:t>
            </a:r>
          </a:p>
          <a:p>
            <a:r>
              <a:rPr lang="bg-BG" sz="3600" dirty="0" smtClean="0">
                <a:latin typeface="SutonnyMJ" pitchFamily="2" charset="0"/>
                <a:cs typeface="SutonnyMJ" pitchFamily="2" charset="0"/>
              </a:rPr>
              <a:t>cÖfvlK,(</a:t>
            </a:r>
            <a:r>
              <a:rPr lang="bg-BG" sz="3600" dirty="0" smtClean="0">
                <a:latin typeface="SutonnyMJ" pitchFamily="2" charset="0"/>
                <a:cs typeface="NikoshBAN" pitchFamily="2" charset="0"/>
              </a:rPr>
              <a:t>wnmv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 বিজ্ঞান)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পদমপুর বিএম কলেজ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রানীশংকৈল, ঠাকুরগাঁও।</a:t>
            </a:r>
            <a:endParaRPr lang="bg-BG" sz="3600" dirty="0"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6314" y="2000240"/>
            <a:ext cx="214314" cy="33575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TextBox 7"/>
          <p:cNvSpPr txBox="1"/>
          <p:nvPr/>
        </p:nvSpPr>
        <p:spPr>
          <a:xfrm>
            <a:off x="5357818" y="2428868"/>
            <a:ext cx="32147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হিসাব বিজ্ঞান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শ্রেণীঃ দশম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৫ম</a:t>
            </a:r>
          </a:p>
          <a:p>
            <a:endParaRPr lang="bg-BG" dirty="0"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62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Tax-Time[2]_fu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54" y="1712356"/>
            <a:ext cx="4105946" cy="3857652"/>
          </a:xfrm>
          <a:prstGeom prst="rect">
            <a:avLst/>
          </a:prstGeom>
        </p:spPr>
      </p:pic>
      <p:pic>
        <p:nvPicPr>
          <p:cNvPr id="4" name="Picture 3" descr="bbf7bd7d725ae7e05bf2ae71a1063c20.300x225x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1714488"/>
            <a:ext cx="4583311" cy="3786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7488" y="5857892"/>
            <a:ext cx="3357586" cy="6429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হিসাব নিকাশে ব্যস্ত</a:t>
            </a:r>
            <a:endParaRPr lang="bg-BG" sz="3600" dirty="0"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-142900"/>
            <a:ext cx="8858280" cy="6858048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kern="1500" spc="110" normalizeH="1" dirty="0" smtClean="0">
                <a:cs typeface="NikoshBAN" pitchFamily="2" charset="0"/>
              </a:rPr>
              <a:t>হিসাব</a:t>
            </a:r>
            <a:endParaRPr lang="bg-BG" sz="9600" kern="1500" spc="110" normalizeH="1" dirty="0"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2908" y="71462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40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1472" y="357166"/>
            <a:ext cx="757242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সাধারণত আমরা হিসাব করি কিভাবে.............</a:t>
            </a:r>
            <a:endParaRPr lang="bg-BG" sz="3600" i="1" dirty="0">
              <a:solidFill>
                <a:schemeClr val="accent6">
                  <a:lumMod val="20000"/>
                  <a:lumOff val="80000"/>
                </a:schemeClr>
              </a:solidFill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28802"/>
            <a:ext cx="5143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 সমূহঃ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বেতন                       =   ১৫০০০/=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আসবাবপত্র বিক্রয়        =   ৩০০০/=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ব্যাংক হতে ঋণ গ্রহণ     =  ৫০০০/=</a:t>
            </a:r>
          </a:p>
          <a:p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মোট আয়     =  ২৩০০০/=</a:t>
            </a:r>
            <a:r>
              <a:rPr lang="bn-BD" sz="2400" dirty="0" smtClean="0">
                <a:solidFill>
                  <a:srgbClr val="002060"/>
                </a:solidFill>
              </a:rPr>
              <a:t> </a:t>
            </a:r>
            <a:endParaRPr lang="bg-BG" sz="240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4348" y="3643314"/>
            <a:ext cx="3071834" cy="1588"/>
          </a:xfrm>
          <a:prstGeom prst="line">
            <a:avLst/>
          </a:prstGeom>
          <a:ln w="5715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14942" y="1857365"/>
            <a:ext cx="3571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cs typeface="NikoshBAN" pitchFamily="2" charset="0"/>
              </a:rPr>
              <a:t>ব্যয় সমূহঃ</a:t>
            </a:r>
          </a:p>
          <a:p>
            <a:r>
              <a:rPr lang="bn-BD" sz="2400" dirty="0" smtClean="0">
                <a:cs typeface="NikoshBAN" pitchFamily="2" charset="0"/>
              </a:rPr>
              <a:t>১। বাড়ী ভাড়া      =      ৮০০০/</a:t>
            </a:r>
          </a:p>
          <a:p>
            <a:r>
              <a:rPr lang="bn-BD" sz="2400" dirty="0" smtClean="0">
                <a:cs typeface="NikoshBAN" pitchFamily="2" charset="0"/>
              </a:rPr>
              <a:t>২।খাদ্য খরচ       =      ৫০০০/</a:t>
            </a:r>
          </a:p>
          <a:p>
            <a:r>
              <a:rPr lang="bn-BD" sz="2400" dirty="0" smtClean="0">
                <a:cs typeface="NikoshBAN" pitchFamily="2" charset="0"/>
              </a:rPr>
              <a:t>৩। বিদ্যৎ বিল     =      ১০০০/</a:t>
            </a:r>
          </a:p>
          <a:p>
            <a:r>
              <a:rPr lang="bn-BD" sz="2400" dirty="0" smtClean="0">
                <a:cs typeface="NikoshBAN" pitchFamily="2" charset="0"/>
              </a:rPr>
              <a:t>৪। যাতায়াত বিল  =       ৫০০/</a:t>
            </a:r>
          </a:p>
          <a:p>
            <a:r>
              <a:rPr lang="bn-BD" sz="2400" dirty="0" smtClean="0">
                <a:cs typeface="NikoshBAN" pitchFamily="2" charset="0"/>
              </a:rPr>
              <a:t>৫। চিকিৎসা বাবদ =       ৫০০/</a:t>
            </a:r>
          </a:p>
          <a:p>
            <a:r>
              <a:rPr lang="bn-BD" sz="2400" dirty="0" smtClean="0">
                <a:cs typeface="NikoshBAN" pitchFamily="2" charset="0"/>
              </a:rPr>
              <a:t>৬। অন্যান্য খরচ   =      ২০০০/</a:t>
            </a:r>
          </a:p>
          <a:p>
            <a:r>
              <a:rPr lang="bn-BD" sz="2400" dirty="0" smtClean="0">
                <a:cs typeface="NikoshBAN" pitchFamily="2" charset="0"/>
              </a:rPr>
              <a:t>মোট খরচ = ১৯৫০০/</a:t>
            </a:r>
          </a:p>
          <a:p>
            <a:endParaRPr lang="bg-BG" dirty="0"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56982" y="4450152"/>
            <a:ext cx="3071834" cy="1588"/>
          </a:xfrm>
          <a:prstGeom prst="line">
            <a:avLst/>
          </a:prstGeom>
          <a:ln w="5715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2976" y="5357826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cs typeface="NikoshBAN" pitchFamily="2" charset="0"/>
              </a:rPr>
              <a:t>অবশিষ্ট থাকবে = মোট আয় – মোট খরচ </a:t>
            </a:r>
          </a:p>
          <a:p>
            <a:r>
              <a:rPr lang="bn-BD" sz="2400" dirty="0" smtClean="0">
                <a:cs typeface="NikoshBAN" pitchFamily="2" charset="0"/>
              </a:rPr>
              <a:t>                    = ২৩০০০ - ১৯৫০০</a:t>
            </a:r>
          </a:p>
          <a:p>
            <a:r>
              <a:rPr lang="bn-BD" sz="2400" dirty="0" smtClean="0">
                <a:cs typeface="NikoshBAN" pitchFamily="2" charset="0"/>
              </a:rPr>
              <a:t>                    = ৩৫০০ টাকা</a:t>
            </a:r>
          </a:p>
          <a:p>
            <a:endParaRPr lang="bg-BG" dirty="0"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mthumb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71546"/>
            <a:ext cx="682942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20a5b777c8f1a6a3de3c72565665d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4572032" cy="4000516"/>
          </a:xfrm>
          <a:prstGeom prst="rect">
            <a:avLst/>
          </a:prstGeom>
        </p:spPr>
      </p:pic>
      <p:pic>
        <p:nvPicPr>
          <p:cNvPr id="4" name="Picture 3" descr="21512832-Hand-with-calculator-Finance-and-accounting-business-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357298"/>
            <a:ext cx="4143404" cy="4000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44" y="214290"/>
            <a:ext cx="8643998" cy="10001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15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50004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হিসাববিজ্ঞানে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4546" y="1357298"/>
            <a:ext cx="4143404" cy="7858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6600" u="sng" dirty="0" smtClean="0"/>
              <a:t>‘T</a:t>
            </a:r>
            <a:r>
              <a:rPr lang="en-US" sz="6600" u="sng" dirty="0" smtClean="0"/>
              <a:t>’----</a:t>
            </a: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ছক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2357430"/>
            <a:ext cx="2214578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1146" y="321468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314324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1860" y="3286124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0" y="3786190"/>
          <a:ext cx="9144001" cy="30718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8735"/>
                <a:gridCol w="1911712"/>
                <a:gridCol w="777669"/>
                <a:gridCol w="1079636"/>
                <a:gridCol w="857256"/>
                <a:gridCol w="1643074"/>
                <a:gridCol w="714380"/>
                <a:gridCol w="1071539"/>
              </a:tblGrid>
              <a:tr h="16504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জ়াঃ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জ়াঃ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4213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174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Lab-4</dc:creator>
  <cp:lastModifiedBy>ar</cp:lastModifiedBy>
  <cp:revision>45</cp:revision>
  <dcterms:created xsi:type="dcterms:W3CDTF">2015-11-26T09:33:17Z</dcterms:created>
  <dcterms:modified xsi:type="dcterms:W3CDTF">2015-11-27T05:08:00Z</dcterms:modified>
</cp:coreProperties>
</file>